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 Semi Bold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Gelasio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-564" y="-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sdashrath/UlogLLMAssignment" TargetMode="External"/><Relationship Id="rId4" Type="http://schemas.openxmlformats.org/officeDocument/2006/relationships/hyperlink" Target="https://arxiv.org/abs/2312.1495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Fine-Tuning and Deploying an LLM Using QLoRA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presentation will explore a resource-efficient method for fine-tuning large language models (LLMs) using QLoRA. We'll examine the benefits, technical components, and application in a domain-specific task, highlighting its potential for real-world use cases.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0275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003012"/>
            <a:ext cx="3196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by Swapnali Dashrath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6676370" y="6558360"/>
            <a:ext cx="3196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smtClean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Prof. </a:t>
            </a:r>
            <a:r>
              <a:rPr lang="en-US" sz="2200" b="1" dirty="0" err="1" smtClean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Anyi</a:t>
            </a:r>
            <a:r>
              <a:rPr lang="en-US" sz="2200" b="1" dirty="0" smtClean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 Liu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0134"/>
            <a:ext cx="67428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Citations and Resources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232422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QLoRA Paper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754636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7F674D"/>
                </a:solidFill>
                <a:latin typeface="Gelasio" pitchFamily="34" charset="0"/>
                <a:ea typeface="Gelasio" pitchFamily="34" charset="-122"/>
                <a:cs typeface="Gelasio" pitchFamily="34" charset="-12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https://arxiv.org/abs/2312.14950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232422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Code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754636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600" dirty="0" err="1" smtClean="0">
                <a:hlinkClick r:id="rId5"/>
              </a:rPr>
              <a:t>sdashrath</a:t>
            </a:r>
            <a:r>
              <a:rPr lang="en-US" sz="1600" dirty="0" smtClean="0">
                <a:hlinkClick r:id="rId5"/>
              </a:rPr>
              <a:t>/</a:t>
            </a:r>
            <a:r>
              <a:rPr lang="en-US" sz="1600" dirty="0" err="1" smtClean="0">
                <a:hlinkClick r:id="rId5"/>
              </a:rPr>
              <a:t>UlogLLMAssignment</a:t>
            </a:r>
            <a:r>
              <a:rPr lang="en-US" sz="1600" dirty="0" smtClean="0">
                <a:hlinkClick r:id="rId5"/>
              </a:rPr>
              <a:t>: </a:t>
            </a:r>
            <a:r>
              <a:rPr lang="en-US" sz="1600" dirty="0" err="1" smtClean="0">
                <a:hlinkClick r:id="rId5"/>
              </a:rPr>
              <a:t>UlogLLMAssignment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27423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666548" y="6306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Hugging Face Docs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80190" y="6796445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https://huggingface.co/docs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What is QLoRA?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42799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Quantized Low-Rank Adapters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QLoRA is a technique for fine-tuning LLMs efficiently. It reduces memory and computational overhead, enabling training on consumer-grade hardware.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It utilizes 4-bit quantization of model weights, resulting in a 75% reduction in memory usage while maintaining performance.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Benefits of QLoRA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6903839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Resource 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437096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Allows fine-tuning on consumer GPUs, reducing reliance on expensive cloud resources.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94667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1079551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Cost-Effectiveness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437096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Significantly lowers training costs, making it accessible to a wider range of users.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70671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6903839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5861090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Works on large models like GPT-3 and LLaMA, enabling adaptability for domain-specific tasks.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89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085" y="2963585"/>
            <a:ext cx="7200305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Overview of QLoRA Workflow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085" y="5778579"/>
            <a:ext cx="13270230" cy="22860"/>
          </a:xfrm>
          <a:prstGeom prst="roundRect">
            <a:avLst>
              <a:gd name="adj" fmla="val 127511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098494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3880247" y="5632847"/>
            <a:ext cx="137517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34508" y="3862268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Quantization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395" y="4282440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Converts model weights into 4-bit floating-point format for memory efficiency using bitsandbytes.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770" y="5778579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601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7226856" y="5632847"/>
            <a:ext cx="176689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002298" y="6652974"/>
            <a:ext cx="262580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Low-Rank Adaptation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146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Adds small adapter layers (low-rank matrices) to the model without modifying the pre-trained weights.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905" y="5098494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736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10593467" y="5632847"/>
            <a:ext cx="175736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6778" y="3862268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Fine-Tuning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440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Backpropagates through adapter layers, drastically reducing computational costs.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Technical Components of QLoRA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4-Bit Quantization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Reduces memory footprint without compromising accuracy. Uses bnb-4bit quantization from bitsandbytes.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Low-Rank Matrices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Represent model updates in a compressed format, balancing model flexibility and computational cost.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6783"/>
            <a:ext cx="56499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PEFT (Parameter-Efficient Fine-Tuning)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Framework for implementing QLoRA, fine-tuning a subset of model parameters.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902" y="610433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Why Use QLoRA Over Traditional Fine-Tuning?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9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0902" y="3099673"/>
            <a:ext cx="3291007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Reduced Memory Usage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60902" y="3578066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Fine-tune models with billions of parameters on consumer GPUs, enabling wider accessibility.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2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4254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Faster Training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24254" y="3578066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Optimizes only a small fraction of the model parameters, significantly reducing training time.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9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0902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High Accuracy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60902" y="6556891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Retains performance close to full fine-tuning, ensuring effectiveness in diverse applications.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4254" y="5304115"/>
            <a:ext cx="553164" cy="5531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4254" y="6078498"/>
            <a:ext cx="3037642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Environment Friendly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24254" y="6556891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Lowers energy consumption during fine-tuning, promoting sustainable AI development.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635" y="859036"/>
            <a:ext cx="7750731" cy="1244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Fine-Tuning a Domain-Specific LLM for Drone Commands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35" y="2401729"/>
            <a:ext cx="995243" cy="17837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90368" y="2600682"/>
            <a:ext cx="248816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 Preparation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990368" y="3031093"/>
            <a:ext cx="6456998" cy="955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 data includes instructions and corresponding outputs for drone operations, e.g., "Survey the area and capture images every 10 meters." → tc(180);g('camera');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35" y="4185523"/>
            <a:ext cx="995243" cy="15924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90368" y="4384477"/>
            <a:ext cx="248816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QLoRA Fine-Tuning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990368" y="4814888"/>
            <a:ext cx="6456998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Enables efficient fine-tuning for domain-specific outputs, leveraging QLoRA's resource-efficient approach.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35" y="5777984"/>
            <a:ext cx="995243" cy="15924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90368" y="5976938"/>
            <a:ext cx="248816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Results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990368" y="6407348"/>
            <a:ext cx="6456998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Achieves 95% accuracy on test prompts, demonstrating effective command generation for autonomous drone operations.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603052"/>
            <a:ext cx="7096482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Challenges and Next Steps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65" y="1727002"/>
            <a:ext cx="2160627" cy="16146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6568" y="2524125"/>
            <a:ext cx="129302" cy="438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5340906" y="2362914"/>
            <a:ext cx="1468517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Challenges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5176361" y="3353753"/>
            <a:ext cx="8631674" cy="15240"/>
          </a:xfrm>
          <a:prstGeom prst="roundRect">
            <a:avLst>
              <a:gd name="adj" fmla="val 215861"/>
            </a:avLst>
          </a:prstGeom>
          <a:solidFill>
            <a:srgbClr val="D4CEC3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592" y="3396377"/>
            <a:ext cx="4321373" cy="16146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58114" y="3984308"/>
            <a:ext cx="166092" cy="438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6421279" y="3615690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Updates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6421279" y="4089916"/>
            <a:ext cx="7222212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Currently not suitable for real-time updates, a limitation for dynamic environments.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6256734" y="5023128"/>
            <a:ext cx="7551301" cy="15240"/>
          </a:xfrm>
          <a:prstGeom prst="roundRect">
            <a:avLst>
              <a:gd name="adj" fmla="val 215861"/>
            </a:avLst>
          </a:prstGeom>
          <a:solidFill>
            <a:srgbClr val="D4CEC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219" y="5065752"/>
            <a:ext cx="6482120" cy="161460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58590" y="5653683"/>
            <a:ext cx="165259" cy="438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7501652" y="5285065"/>
            <a:ext cx="2780348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Memory Constraints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7501652" y="5759291"/>
            <a:ext cx="6141839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Memory remains constrained on extremely large models (e.g., &gt;175B parameters), requiring further optimizations.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767596" y="6927056"/>
            <a:ext cx="13095208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work focuses on extending QLoRA to multimodal models (e.g., text + image) and adapting it to support real-time drone operations.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59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58321"/>
            <a:ext cx="2173724" cy="807958"/>
          </a:xfrm>
          <a:prstGeom prst="roundRect">
            <a:avLst>
              <a:gd name="adj" fmla="val 4211"/>
            </a:avLst>
          </a:prstGeom>
          <a:solidFill>
            <a:srgbClr val="EEE8DD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935486"/>
            <a:ext cx="1337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985135"/>
            <a:ext cx="4396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Resource-Efficient Fine-Tuning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3679627"/>
            <a:ext cx="4347567" cy="807958"/>
          </a:xfrm>
          <a:prstGeom prst="roundRect">
            <a:avLst>
              <a:gd name="adj" fmla="val 4211"/>
            </a:avLst>
          </a:prstGeom>
          <a:solidFill>
            <a:srgbClr val="EEE8DD"/>
          </a:solidFill>
          <a:ln/>
        </p:spPr>
      </p:sp>
      <p:sp>
        <p:nvSpPr>
          <p:cNvPr id="8" name="Text 6"/>
          <p:cNvSpPr/>
          <p:nvPr/>
        </p:nvSpPr>
        <p:spPr>
          <a:xfrm>
            <a:off x="1020604" y="3856792"/>
            <a:ext cx="1718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68171" y="3906441"/>
            <a:ext cx="39485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Domain-Specific Adaptation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5254704" y="4472345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4600932"/>
            <a:ext cx="6521410" cy="2032754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12" name="Text 10"/>
          <p:cNvSpPr/>
          <p:nvPr/>
        </p:nvSpPr>
        <p:spPr>
          <a:xfrm>
            <a:off x="1020604" y="5390555"/>
            <a:ext cx="17085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42014" y="4827746"/>
            <a:ext cx="29022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 Applications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42014" y="5318165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QLoRA enables cost-effective fine-tuning of large models, making them adaptable to various domain-specific tasks, such as autonomous drone operations.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536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Gelasio Semi Bold</vt:lpstr>
      <vt:lpstr>Calibri</vt:lpstr>
      <vt:lpstr>Gelasio</vt:lpstr>
      <vt:lpstr>Gelasio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mayur.uf@gmail.com</cp:lastModifiedBy>
  <cp:revision>4</cp:revision>
  <dcterms:created xsi:type="dcterms:W3CDTF">2024-12-25T09:22:12Z</dcterms:created>
  <dcterms:modified xsi:type="dcterms:W3CDTF">2024-12-26T13:05:24Z</dcterms:modified>
</cp:coreProperties>
</file>